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6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7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81" r:id="rId3"/>
    <p:sldMasterId id="2147483685" r:id="rId4"/>
    <p:sldMasterId id="2147483689" r:id="rId5"/>
    <p:sldMasterId id="2147483693" r:id="rId6"/>
    <p:sldMasterId id="2147483697" r:id="rId7"/>
    <p:sldMasterId id="2147483708" r:id="rId8"/>
  </p:sldMasterIdLst>
  <p:notesMasterIdLst>
    <p:notesMasterId r:id="rId17"/>
  </p:notesMasterIdLst>
  <p:sldIdLst>
    <p:sldId id="352" r:id="rId9"/>
    <p:sldId id="354" r:id="rId10"/>
    <p:sldId id="355" r:id="rId11"/>
    <p:sldId id="356" r:id="rId12"/>
    <p:sldId id="357" r:id="rId13"/>
    <p:sldId id="358" r:id="rId14"/>
    <p:sldId id="359" r:id="rId15"/>
    <p:sldId id="36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BE2F"/>
    <a:srgbClr val="FDD87E"/>
    <a:srgbClr val="EAE2C4"/>
    <a:srgbClr val="CC652F"/>
    <a:srgbClr val="25A7B3"/>
    <a:srgbClr val="C7622C"/>
    <a:srgbClr val="FC6600"/>
    <a:srgbClr val="7B6E69"/>
    <a:srgbClr val="F3A037"/>
    <a:srgbClr val="BD3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89024" autoAdjust="0"/>
  </p:normalViewPr>
  <p:slideViewPr>
    <p:cSldViewPr snapToObjects="1">
      <p:cViewPr varScale="1">
        <p:scale>
          <a:sx n="100" d="100"/>
          <a:sy n="100" d="100"/>
        </p:scale>
        <p:origin x="856" y="176"/>
      </p:cViewPr>
      <p:guideLst>
        <p:guide orient="horz" pos="115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2" d="100"/>
        <a:sy n="82" d="100"/>
      </p:scale>
      <p:origin x="0" y="872"/>
    </p:cViewPr>
  </p:sorterViewPr>
  <p:notesViewPr>
    <p:cSldViewPr snapToGrid="0" snapToObjects="1" showGuides="1">
      <p:cViewPr varScale="1">
        <p:scale>
          <a:sx n="105" d="100"/>
          <a:sy n="105" d="100"/>
        </p:scale>
        <p:origin x="-3864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D0B24-58D2-5845-ABE9-287C54224066}" type="datetimeFigureOut">
              <a:rPr lang="en-US" smtClean="0"/>
              <a:t>3/19/21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7F722-328D-864A-8851-4CB30A8C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42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F7F722-328D-864A-8851-4CB30A8C59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00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3800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472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8166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5239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5133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3506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7379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B39616-BB61-410E-B2DE-ACDDE3EFE2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5066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29516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615935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487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64380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8120804-1AF4-4A17-BF7B-A1E0E18DA2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090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675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723176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18256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BC000B-E6DC-1A43-B0A0-9FF5AB0A542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4DBA6C-354D-9D46-BB2F-8F72B5DC79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045A08-7345-7247-B689-412F177873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69066-89CF-4249-92EB-CC675517B3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6F92E8-F3A3-654F-BD7D-790BDB4E8E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94962E-BB29-F548-A92E-56810F40800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BDE0DF-B84E-534C-AF4F-8DA8063847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70244C-37A8-1846-AE56-23974B9E65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6B01AD-412D-7542-A12F-83074EB50F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76047-2324-1E40-AE74-C7A51CDE4E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808ABD-BD49-1A4B-8A4B-528AE809B1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CAE95E-9362-F148-A27D-790878D247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75478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4B58C4-7683-684D-B518-EAE8D868CA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1CE3D-64AF-FB4A-B6A5-28E38E49B4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3FA201-52E1-674C-A9A6-B07EE8E95A8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6E9394-D821-5041-B70A-90484D4A54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2A5F4C-4545-E447-AA13-8822F2B7C5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2A33F-6DA7-3D4F-BCD7-8F57521E13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10A6C2-820D-2E4C-BC45-59243C6E8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4EDCCF-7DF5-1D45-ABB6-BA65A32A6D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9AD49-C824-B349-97A5-9C2CE17290A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F7DA45-1DC7-C344-A44F-8AF339D6E7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0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70927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041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6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4890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359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.pn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0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1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1652" y="274638"/>
            <a:ext cx="681050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146913"/>
            <a:ext cx="9144000" cy="2554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8" name="Picture 7" descr="BIG Circle Plain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159" y="28681"/>
            <a:ext cx="1066800" cy="106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86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67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3600" b="0" i="0" kern="1200" cap="none">
          <a:solidFill>
            <a:schemeClr val="tx1"/>
          </a:solidFill>
          <a:latin typeface="American Typewriter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1652" y="274638"/>
            <a:ext cx="681050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146913"/>
            <a:ext cx="9144000" cy="2554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8" name="Picture 7" descr="BIG Circle Plain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159" y="28681"/>
            <a:ext cx="1066800" cy="106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02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0" r:id="rId2"/>
    <p:sldLayoutId id="2147483679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3600" b="0" i="0" kern="1200" cap="none">
          <a:solidFill>
            <a:schemeClr val="tx1"/>
          </a:solidFill>
          <a:latin typeface="American Typewriter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1652" y="274638"/>
            <a:ext cx="681050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146913"/>
            <a:ext cx="9144000" cy="255449"/>
          </a:xfrm>
          <a:prstGeom prst="rect">
            <a:avLst/>
          </a:prstGeom>
          <a:solidFill>
            <a:srgbClr val="BD3C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8" name="Picture 7" descr="BIG Circle Plain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159" y="28681"/>
            <a:ext cx="1066800" cy="106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58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3600" b="0" i="0" kern="1200" cap="none">
          <a:solidFill>
            <a:srgbClr val="AC2553"/>
          </a:solidFill>
          <a:latin typeface="American Typewriter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1652" y="274638"/>
            <a:ext cx="681050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146913"/>
            <a:ext cx="9144000" cy="255449"/>
          </a:xfrm>
          <a:prstGeom prst="rect">
            <a:avLst/>
          </a:prstGeom>
          <a:solidFill>
            <a:srgbClr val="F3A0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8" name="Picture 7" descr="BIG Circle Plain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159" y="28681"/>
            <a:ext cx="1066800" cy="106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88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3600" b="0" i="0" kern="1200" cap="none">
          <a:solidFill>
            <a:srgbClr val="F3A037"/>
          </a:solidFill>
          <a:latin typeface="American Typewriter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1652" y="274638"/>
            <a:ext cx="681050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146913"/>
            <a:ext cx="9144000" cy="255449"/>
          </a:xfrm>
          <a:prstGeom prst="rect">
            <a:avLst/>
          </a:prstGeom>
          <a:solidFill>
            <a:srgbClr val="7B6E6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8" name="Picture 7" descr="BIG Circle Plain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159" y="28681"/>
            <a:ext cx="1066800" cy="106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12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704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3600" b="0" i="0" kern="1200" cap="none">
          <a:solidFill>
            <a:srgbClr val="7B6E69"/>
          </a:solidFill>
          <a:latin typeface="American Typewriter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1652" y="274638"/>
            <a:ext cx="681050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146913"/>
            <a:ext cx="9144000" cy="255449"/>
          </a:xfrm>
          <a:prstGeom prst="rect">
            <a:avLst/>
          </a:prstGeom>
          <a:solidFill>
            <a:srgbClr val="CC65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8" name="Picture 7" descr="BIG Circle Plain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159" y="28681"/>
            <a:ext cx="1066800" cy="106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41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706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3600" b="0" i="0" kern="1200" cap="none">
          <a:solidFill>
            <a:srgbClr val="CC652F"/>
          </a:solidFill>
          <a:latin typeface="American Typewriter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1652" y="274638"/>
            <a:ext cx="681050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146913"/>
            <a:ext cx="9144000" cy="255449"/>
          </a:xfrm>
          <a:prstGeom prst="rect">
            <a:avLst/>
          </a:prstGeom>
          <a:solidFill>
            <a:srgbClr val="25A7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8" name="Picture 7" descr="BIG Circle Plain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159" y="28681"/>
            <a:ext cx="1066800" cy="106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862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3600" b="0" i="0" kern="1200" cap="none">
          <a:solidFill>
            <a:srgbClr val="25A7B3"/>
          </a:solidFill>
          <a:latin typeface="American Typewriter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800" b="1" i="0" kern="1200">
          <a:solidFill>
            <a:schemeClr val="tx1"/>
          </a:solidFill>
          <a:latin typeface="Avenir Book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09563" hangingPunct="0"/>
            <a:fld id="{C764DE79-268F-4C1A-8933-263129D2AF90}" type="datetimeFigureOut">
              <a:rPr lang="en-US" kern="0" smtClean="0">
                <a:solidFill>
                  <a:prstClr val="black">
                    <a:tint val="75000"/>
                  </a:prstClr>
                </a:solidFill>
                <a:sym typeface="Helvetica Light"/>
              </a:rPr>
              <a:pPr defTabSz="309563" hangingPunct="0"/>
              <a:t>3/19/21</a:t>
            </a:fld>
            <a:endParaRPr lang="en-US" kern="0" dirty="0">
              <a:solidFill>
                <a:prstClr val="black">
                  <a:tint val="75000"/>
                </a:prstClr>
              </a:solidFill>
              <a:sym typeface="Helvetica Ligh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09563" hangingPunct="0"/>
            <a:endParaRPr lang="en-US" kern="0" dirty="0">
              <a:solidFill>
                <a:prstClr val="black">
                  <a:tint val="75000"/>
                </a:prstClr>
              </a:solidFill>
              <a:sym typeface="Helvetica Ligh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09563" hangingPunct="0"/>
            <a:fld id="{86CB4B4D-7CA3-9044-876B-883B54F8677D}" type="slidenum">
              <a:rPr lang="uk-UA" kern="0" smtClean="0">
                <a:solidFill>
                  <a:prstClr val="black">
                    <a:tint val="75000"/>
                  </a:prstClr>
                </a:solidFill>
                <a:sym typeface="Helvetica Light"/>
              </a:rPr>
              <a:pPr defTabSz="309563" hangingPunct="0"/>
              <a:t>‹#›</a:t>
            </a:fld>
            <a:endParaRPr lang="uk-UA" kern="0">
              <a:solidFill>
                <a:prstClr val="black">
                  <a:tint val="75000"/>
                </a:prstClr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78889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cusercontent.com/b98650ebcf9f04e6615b76080/files/bf7d4c4c-44b7-463d-b4c6-053608c28920/Zoom_Participant_Guide_breakout_rooms_.pdf" TargetMode="External"/><Relationship Id="rId2" Type="http://schemas.openxmlformats.org/officeDocument/2006/relationships/hyperlink" Target="https://mcusercontent.com/b98650ebcf9f04e6615b76080/files/551346f1-d2bf-427f-97bd-d9ee4c396ed9/Zoom_Participant_Guide.pdf" TargetMode="Externa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56DF751-8530-5A47-8A9A-3FBAFB19DF09}"/>
              </a:ext>
            </a:extLst>
          </p:cNvPr>
          <p:cNvSpPr/>
          <p:nvPr/>
        </p:nvSpPr>
        <p:spPr>
          <a:xfrm>
            <a:off x="0" y="0"/>
            <a:ext cx="9144000" cy="99695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" y="82551"/>
            <a:ext cx="9143999" cy="9144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x-none" sz="4000" dirty="0">
                <a:solidFill>
                  <a:schemeClr val="bg1"/>
                </a:solidFill>
                <a:latin typeface="Arial Rounded MT Bold" charset="0"/>
              </a:rPr>
              <a:t>Welcome EFAP Contractors!</a:t>
            </a:r>
            <a:endParaRPr lang="en-US" altLang="x-none" sz="4000" i="1" dirty="0">
              <a:solidFill>
                <a:schemeClr val="bg1"/>
              </a:solidFill>
              <a:latin typeface="Arial Rounded MT Bold" charset="0"/>
            </a:endParaRP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DA53DFA-979E-5F44-96BA-EC7CAF0A4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96951"/>
            <a:ext cx="5486399" cy="1880411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Rename yourself – [Name, </a:t>
            </a:r>
            <a:r>
              <a:rPr lang="en-US" sz="2800" b="1" dirty="0"/>
              <a:t>Organization</a:t>
            </a:r>
            <a:r>
              <a:rPr lang="en-US" sz="2800" dirty="0"/>
              <a:t>, pronouns]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Use the chat</a:t>
            </a:r>
            <a:r>
              <a:rPr lang="en-US" sz="2800" b="1" dirty="0"/>
              <a:t> </a:t>
            </a:r>
            <a:r>
              <a:rPr lang="en-US" sz="2800" dirty="0"/>
              <a:t>panel to </a:t>
            </a:r>
            <a:r>
              <a:rPr lang="en-US" sz="2800" b="1" dirty="0"/>
              <a:t>introduce yourself</a:t>
            </a:r>
            <a:endParaRPr lang="en-US" sz="2800" i="1" dirty="0"/>
          </a:p>
        </p:txBody>
      </p:sp>
      <p:pic>
        <p:nvPicPr>
          <p:cNvPr id="5" name="Picture 2" descr="How to Change your Name on Zoom - All Things How">
            <a:extLst>
              <a:ext uri="{FF2B5EF4-FFF2-40B4-BE49-F238E27FC236}">
                <a16:creationId xmlns:a16="http://schemas.microsoft.com/office/drawing/2014/main" id="{5C090A38-C702-D740-AF3D-787B8479B1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1" y="1009652"/>
            <a:ext cx="3657599" cy="1867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7807DEC-7F71-1742-A6B4-09D336037E6D}"/>
              </a:ext>
            </a:extLst>
          </p:cNvPr>
          <p:cNvSpPr txBox="1"/>
          <p:nvPr/>
        </p:nvSpPr>
        <p:spPr>
          <a:xfrm>
            <a:off x="0" y="2667000"/>
            <a:ext cx="92964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Name, organization, location, etc.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i="1" dirty="0"/>
              <a:t>Make sure your messages are sent to “All Attendees</a:t>
            </a:r>
            <a:r>
              <a:rPr lang="en-US" sz="2400" i="1" dirty="0">
                <a:sym typeface="Wingdings" pitchFamily="2" charset="2"/>
              </a:rPr>
              <a:t>”</a:t>
            </a:r>
            <a:endParaRPr lang="en-US" sz="24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Automated captioning</a:t>
            </a:r>
            <a:r>
              <a:rPr lang="en-US" sz="2800" dirty="0"/>
              <a:t> is enabled. Click “Live Transcript” to hide and unhide.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Tech Problems? </a:t>
            </a:r>
            <a:r>
              <a:rPr lang="en-US" sz="2400" dirty="0"/>
              <a:t>Close everything and sign back in (maybe use a different browser) – this usually resolves any issues. 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Listen in by phone</a:t>
            </a:r>
            <a:r>
              <a:rPr lang="en-US" sz="2800" dirty="0"/>
              <a:t> by calling (253) 215-8782; Meeting ID 833 5235 1419. Press *6 to mute and unmute.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Need to leave early? Recording and slides will be sent with follow up materials</a:t>
            </a:r>
          </a:p>
        </p:txBody>
      </p:sp>
    </p:spTree>
    <p:extLst>
      <p:ext uri="{BB962C8B-B14F-4D97-AF65-F5344CB8AC3E}">
        <p14:creationId xmlns:p14="http://schemas.microsoft.com/office/powerpoint/2010/main" val="2131546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 eaLnBrk="1" hangingPunct="1"/>
            <a:r>
              <a:rPr lang="en-US" altLang="x-none" dirty="0">
                <a:latin typeface="Arial Rounded MT Bold" charset="0"/>
                <a:ea typeface="Arial Rounded MT Bold" charset="0"/>
                <a:cs typeface="Arial Rounded MT Bold" charset="0"/>
              </a:rPr>
              <a:t>AGENDA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352424" y="989012"/>
            <a:ext cx="8715375" cy="5716588"/>
          </a:xfrm>
        </p:spPr>
        <p:txBody>
          <a:bodyPr>
            <a:normAutofit/>
          </a:bodyPr>
          <a:lstStyle/>
          <a:p>
            <a:r>
              <a:rPr lang="en-US" sz="2400" dirty="0"/>
              <a:t>Setting Up Zoom – </a:t>
            </a:r>
            <a:r>
              <a:rPr lang="en-US" sz="2100" i="1" dirty="0"/>
              <a:t>What to turn on?</a:t>
            </a:r>
          </a:p>
          <a:p>
            <a:pPr lvl="1"/>
            <a:r>
              <a:rPr lang="en-US" dirty="0"/>
              <a:t>Assigning Roles - notetaker, facilitator, producer</a:t>
            </a:r>
          </a:p>
          <a:p>
            <a:pPr lvl="1"/>
            <a:r>
              <a:rPr lang="en-US" dirty="0"/>
              <a:t>What to expect from attendees (will they join by phone? Video?)</a:t>
            </a:r>
          </a:p>
          <a:p>
            <a:pPr lvl="1"/>
            <a:r>
              <a:rPr lang="en-US" dirty="0"/>
              <a:t>Accessibility</a:t>
            </a:r>
            <a:endParaRPr lang="en-US" sz="2700" dirty="0"/>
          </a:p>
          <a:p>
            <a:r>
              <a:rPr lang="en-US" sz="2400" dirty="0"/>
              <a:t>Meeting Preparation – </a:t>
            </a:r>
            <a:r>
              <a:rPr lang="en-US" i="1" dirty="0"/>
              <a:t>What to tell attendees?</a:t>
            </a:r>
          </a:p>
          <a:p>
            <a:pPr lvl="1"/>
            <a:r>
              <a:rPr lang="en-US" dirty="0"/>
              <a:t>Invitation and pre-meeting materials</a:t>
            </a:r>
          </a:p>
          <a:p>
            <a:pPr lvl="1"/>
            <a:r>
              <a:rPr lang="en-US" dirty="0"/>
              <a:t>Agenda – Introduction, Votes, Q&amp;A</a:t>
            </a:r>
          </a:p>
          <a:p>
            <a:pPr lvl="1"/>
            <a:r>
              <a:rPr lang="en-US" dirty="0"/>
              <a:t>Expectations – video, audio, online voting, “change type of contracts?”</a:t>
            </a:r>
          </a:p>
          <a:p>
            <a:pPr lvl="1"/>
            <a:r>
              <a:rPr lang="en-US" dirty="0"/>
              <a:t>Logistics – link, best practices</a:t>
            </a:r>
            <a:endParaRPr lang="en-US" sz="2400" dirty="0"/>
          </a:p>
          <a:p>
            <a:r>
              <a:rPr lang="en-US" sz="2400" dirty="0"/>
              <a:t>The “Security” Button – </a:t>
            </a:r>
            <a:r>
              <a:rPr lang="en-US" sz="2100" i="1" dirty="0"/>
              <a:t>What to allow attendees to do?</a:t>
            </a:r>
          </a:p>
          <a:p>
            <a:pPr lvl="1"/>
            <a:r>
              <a:rPr lang="en-US" dirty="0"/>
              <a:t>Unmuting, renaming, screensharing, annotating</a:t>
            </a:r>
            <a:endParaRPr lang="en-US" sz="2400" dirty="0"/>
          </a:p>
          <a:p>
            <a:r>
              <a:rPr lang="en-US" sz="2400" dirty="0"/>
              <a:t>The Tools – </a:t>
            </a:r>
            <a:r>
              <a:rPr lang="en-US" sz="2400" i="1" dirty="0"/>
              <a:t>How to take attendance and vote?</a:t>
            </a:r>
          </a:p>
          <a:p>
            <a:pPr lvl="1"/>
            <a:r>
              <a:rPr lang="en-US" sz="2100" dirty="0"/>
              <a:t>Google Docs, Zoom annotation and/or Breakout Rooms</a:t>
            </a:r>
          </a:p>
          <a:p>
            <a:pPr lvl="1"/>
            <a:r>
              <a:rPr lang="en-US" sz="2100" dirty="0"/>
              <a:t>Saving chat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altLang="x-none" sz="2400" dirty="0"/>
              <a:t>Open discussion and Q&amp;A</a:t>
            </a:r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126655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EA7B9-FAEF-1B44-95B5-F4A7D52B6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Rounded MT Bold" charset="0"/>
              </a:rPr>
              <a:t>SETTINGS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25004-1677-7E44-89EB-5F79DA0FA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00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1D20E-5618-3649-8994-7B29C2F63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Rounded MT Bold" charset="0"/>
              </a:rPr>
              <a:t>PRE-MEETING EMAIL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CC575-3F85-BA47-AB16-ACFA6A7CA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3607"/>
            <a:ext cx="7886700" cy="4351339"/>
          </a:xfrm>
        </p:spPr>
        <p:txBody>
          <a:bodyPr/>
          <a:lstStyle/>
          <a:p>
            <a:r>
              <a:rPr lang="en-US" b="1" dirty="0"/>
              <a:t>HOW TO JOIN THE MEETING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Click the link below 5-10 minutes before the meeting begins </a:t>
            </a:r>
            <a:r>
              <a:rPr lang="en-US" i="1" dirty="0"/>
              <a:t>(if you do not have the Zoom app installed on your computer, you will be prompted to download it)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Type in your name and organization and wait for a moderator to let you into the room</a:t>
            </a:r>
          </a:p>
          <a:p>
            <a:r>
              <a:rPr lang="en-US" dirty="0"/>
              <a:t>If you would like to connect using a telephone, dial (253) 215-8782 and enter the Meeting ID ### #### ####. Press *6 to mute and unmute.</a:t>
            </a:r>
          </a:p>
          <a:p>
            <a:pPr marL="0" indent="0">
              <a:buNone/>
            </a:pPr>
            <a:r>
              <a:rPr lang="en-US" dirty="0"/>
              <a:t>Webinar Link: </a:t>
            </a:r>
            <a:br>
              <a:rPr lang="en-US" dirty="0"/>
            </a:br>
            <a:r>
              <a:rPr lang="en-US" i="1" dirty="0"/>
              <a:t>**Automated captioning will be enabled for this webinar. Please contact us if you have any questions or concerns.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245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7CDA8-444F-814B-9A03-C14A1DA47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Rounded MT Bold" charset="0"/>
              </a:rPr>
              <a:t>PRE-MEETING EMAIL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FFBBD-4A99-304E-8846-77EBD0E8D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dirty="0"/>
            </a:br>
            <a:r>
              <a:rPr lang="en-US" b="1" dirty="0"/>
              <a:t>BEST PRACTICES WHEN CONNECTING</a:t>
            </a:r>
            <a:endParaRPr lang="en-US" dirty="0"/>
          </a:p>
          <a:p>
            <a:r>
              <a:rPr lang="en-US" dirty="0"/>
              <a:t>Make sure your webcam and microphone work. If you are using a laptop, these are probably built-in)</a:t>
            </a:r>
          </a:p>
          <a:p>
            <a:r>
              <a:rPr lang="en-US" dirty="0"/>
              <a:t>Use a hardwired, ethernet connection if you can. </a:t>
            </a:r>
            <a:r>
              <a:rPr lang="en-US" dirty="0" err="1"/>
              <a:t>WiFi</a:t>
            </a:r>
            <a:r>
              <a:rPr lang="en-US" dirty="0"/>
              <a:t> is too spotty for consistent, high-quality webinar interaction</a:t>
            </a:r>
          </a:p>
          <a:p>
            <a:r>
              <a:rPr lang="en-US" dirty="0"/>
              <a:t>Use a headset if you have one. At the very least, earbuds or headphones will improve how you sound to others</a:t>
            </a:r>
          </a:p>
          <a:p>
            <a:r>
              <a:rPr lang="en-US" dirty="0"/>
              <a:t>Find a quiet room that has good lighting, but do not sit with your back to the light source. Think of how you would take a good photo - you don't want to be a silhouette</a:t>
            </a:r>
          </a:p>
          <a:p>
            <a:pPr marL="0" indent="0">
              <a:buNone/>
            </a:pPr>
            <a:r>
              <a:rPr lang="en-US" b="1" dirty="0"/>
              <a:t>Check out this Zoom </a:t>
            </a:r>
            <a:r>
              <a:rPr lang="en-US" u="sng" dirty="0">
                <a:hlinkClick r:id="rId2"/>
              </a:rPr>
              <a:t>Participant Guide</a:t>
            </a:r>
            <a:r>
              <a:rPr lang="en-US" b="1" dirty="0"/>
              <a:t> for help on getting started with Zoom and this </a:t>
            </a:r>
            <a:r>
              <a:rPr lang="en-US" u="sng" dirty="0">
                <a:hlinkClick r:id="rId3"/>
              </a:rPr>
              <a:t>overview on using Zoom breakout rooms</a:t>
            </a:r>
            <a:r>
              <a:rPr lang="en-US" b="1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956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E23C7-F9BC-4B46-849E-3582C8AF6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Rounded MT Bold" charset="0"/>
              </a:rPr>
              <a:t>ATTENDEE PERMISSIONS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A84AA-15C8-A34F-9336-2356A53C5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44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93AE0-114D-3B4E-B945-DDB627531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Rounded MT Bold" charset="0"/>
              </a:rPr>
              <a:t>TAKING VOTES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E0318-5624-9347-8FD8-0AB1FDB9D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24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DED4C-A87A-424E-81C1-7CB8B2F56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F4144D5-CE51-B241-AFD5-19CCA9ABB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Arial Rounded MT Bold" charset="0"/>
              </a:rPr>
              <a:t>BREAKOUT ROOMS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39925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Custom Design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Custom Design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5_Custom Design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6_Custom Design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</TotalTime>
  <Words>491</Words>
  <Application>Microsoft Macintosh PowerPoint</Application>
  <PresentationFormat>On-screen Show (4:3)</PresentationFormat>
  <Paragraphs>44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8</vt:i4>
      </vt:variant>
    </vt:vector>
  </HeadingPairs>
  <TitlesOfParts>
    <vt:vector size="23" baseType="lpstr">
      <vt:lpstr>American Typewriter</vt:lpstr>
      <vt:lpstr>Arial</vt:lpstr>
      <vt:lpstr>Arial Rounded MT Bold</vt:lpstr>
      <vt:lpstr>Avenir Book</vt:lpstr>
      <vt:lpstr>Calibri</vt:lpstr>
      <vt:lpstr>Calibri Light</vt:lpstr>
      <vt:lpstr>Wingdings</vt:lpstr>
      <vt:lpstr>Custom Design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Office Theme</vt:lpstr>
      <vt:lpstr>Welcome EFAP Contractors!</vt:lpstr>
      <vt:lpstr>AGENDA</vt:lpstr>
      <vt:lpstr>SETTINGS</vt:lpstr>
      <vt:lpstr>PRE-MEETING EMAIL</vt:lpstr>
      <vt:lpstr>PRE-MEETING EMAIL</vt:lpstr>
      <vt:lpstr>ATTENDEE PERMISSIONS</vt:lpstr>
      <vt:lpstr>TAKING VOTES</vt:lpstr>
      <vt:lpstr>BREAKOUT ROOMS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Boards in Gear</dc:title>
  <dc:creator>Tom Lang</dc:creator>
  <cp:lastModifiedBy>Tom Lang</cp:lastModifiedBy>
  <cp:revision>33</cp:revision>
  <dcterms:created xsi:type="dcterms:W3CDTF">2020-09-08T23:18:46Z</dcterms:created>
  <dcterms:modified xsi:type="dcterms:W3CDTF">2021-03-19T23:05:03Z</dcterms:modified>
</cp:coreProperties>
</file>