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1" r:id="rId2"/>
    <p:sldId id="310" r:id="rId3"/>
    <p:sldId id="312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80611-A556-AE1F-010D-96D60A1855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934E2-6FE2-4A3B-69F4-85AD1E8BA1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E8402F-030F-70C7-F1AC-D9192B94F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57C6-859B-4083-A9BD-C8A0C0C07B5A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E80D3-6B26-C147-630F-C01B414B5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F8E084-3DC9-C6BF-5EB0-1A98F8286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DB19-D2CD-422C-8B4E-EDABB3911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06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9B248-D1B7-33A8-17B6-5D491A2B5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025334-6E85-CEB8-3639-1634B28A52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D54A4-8A20-3E08-170C-32250E082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57C6-859B-4083-A9BD-C8A0C0C07B5A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8E3C6-3596-8370-4E65-9EC12C1C0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080C9-24FA-D026-6369-773545879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DB19-D2CD-422C-8B4E-EDABB3911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2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6730EE-AD43-C780-5680-E4F9AE42D2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B4E6D6-6D5F-D64D-C477-8559024D8B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031D5-C828-55AC-7168-FAB60A2DF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57C6-859B-4083-A9BD-C8A0C0C07B5A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82AA4-07F4-CB1E-BF9E-B6D141342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390A0-55DC-A1FC-42F4-198EC8861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DB19-D2CD-422C-8B4E-EDABB3911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593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52614-0055-8123-43C6-0A4E21887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EAEB9-4E34-94D1-9762-238CDF765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30E38-175F-2B2E-1DB7-2DFCA31FB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57C6-859B-4083-A9BD-C8A0C0C07B5A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7C919-850A-B5A1-8B1D-432C0C847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0CC98-D400-2FE7-D834-54CCF1645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DB19-D2CD-422C-8B4E-EDABB3911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37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EBDBF-EE08-BDD3-4CFC-298C565B4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4CB256-9BFD-0CE1-6533-DBA1544E6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8A5E6-8CD6-F0A5-9A92-14AC0E7A9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57C6-859B-4083-A9BD-C8A0C0C07B5A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10FEE-2053-CD83-06F8-3486C4125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9F8D9-C15C-DE69-FA5A-A53840987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DB19-D2CD-422C-8B4E-EDABB3911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56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31A11-B678-73DC-BACA-DC83931BE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5238E-F8DC-3E4D-D5D3-AB40CDDE35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71956F-C282-5B47-C238-0F348FE2E9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D32614-EF90-D4B1-3305-B95F2E4C7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57C6-859B-4083-A9BD-C8A0C0C07B5A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DF41-B6F5-382C-835E-C87D73D1D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6ECDCA-0DDB-5F81-0D83-886DD2549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DB19-D2CD-422C-8B4E-EDABB3911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4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72046-7E8E-75EB-56C7-D7D84A8DD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65913B-5E71-CD83-81A6-C8B02616F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333598-2178-5323-7AF6-B79C72F4B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5E0F4D-6DA0-BC24-A494-0C7D9DDF33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087957-8F45-2BAC-B6AE-70C75223C9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327F17-BE7D-804A-3C79-D03EFD370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57C6-859B-4083-A9BD-C8A0C0C07B5A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35C664-67F4-E7E8-73C6-71410D04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7BBE43-1375-1060-3EB2-D519DA455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DB19-D2CD-422C-8B4E-EDABB3911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4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963FE-C6E1-5601-04FB-68B860082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D5FA7E-539E-2AFD-17DC-E434F4EB2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57C6-859B-4083-A9BD-C8A0C0C07B5A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46ADC6-A8B5-7F58-E8E0-C319DCFB7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374F5E-E55E-2E45-EB77-C910868F5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DB19-D2CD-422C-8B4E-EDABB3911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30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94D3CF-BE23-2E9D-68F2-E2A523603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57C6-859B-4083-A9BD-C8A0C0C07B5A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85F5A3-9E56-30CF-E522-7EBB09689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ECA70B-FE6D-4E92-DF17-5998B6D63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DB19-D2CD-422C-8B4E-EDABB3911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F03A2-3BC1-56C3-0B63-C2AD708F5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C4C93-5165-65E8-63AD-E264BFE0A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D06841-D1BF-7165-10DB-D89B4D1509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9BD38E-2A9A-009E-1926-F7A43789E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57C6-859B-4083-A9BD-C8A0C0C07B5A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DC7B55-8439-B92D-4CDF-2C4EA8624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FDF9F1-FCD6-0EAE-BA27-C0ABE445D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DB19-D2CD-422C-8B4E-EDABB3911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30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F2FED-244E-E952-BED5-D63F37784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243BAA-8964-68FB-6A0E-33E9CDA7F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8EA912-CF7C-FAF3-4F74-F51E9FCADA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E2A81D-DF9B-4949-2146-4F0314FB1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57C6-859B-4083-A9BD-C8A0C0C07B5A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168EA8-38B1-B125-DAD3-B945E9182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E473CD-7779-4B0E-BE96-0B1A3C4EC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DB19-D2CD-422C-8B4E-EDABB3911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8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5426C3-71FE-6F1D-2083-AE1CBFF53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D2082B-4E26-9D03-51DF-7ADB22644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D0E07-F9FC-F48D-6678-6701FFD51C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557C6-859B-4083-A9BD-C8A0C0C07B5A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F42B7-FDF7-57D3-8EC6-10C961E847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9C019-240D-DE4F-F502-047315D2BF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1DB19-D2CD-422C-8B4E-EDABB3911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74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23881" y="845324"/>
            <a:ext cx="11594352" cy="58558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 dirty="0"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8707" y="113108"/>
            <a:ext cx="11789348" cy="1241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33" b="1" kern="100" dirty="0">
                <a:solidFill>
                  <a:srgbClr val="1F4C63"/>
                </a:solidFill>
                <a:latin typeface="Cambria" panose="02040503050406030204" pitchFamily="18" charset="0"/>
                <a:ea typeface="+mj-ea"/>
                <a:cs typeface="Microsoft Sans Serif" panose="020B0604020202020204" pitchFamily="34" charset="0"/>
              </a:rPr>
              <a:t>TEFAP Key Statistics as of 07.10.2023</a:t>
            </a:r>
          </a:p>
          <a:p>
            <a:endParaRPr lang="en-US" sz="3733" b="1" kern="100" dirty="0">
              <a:solidFill>
                <a:srgbClr val="1F4C63"/>
              </a:solidFill>
              <a:latin typeface="Cambria" panose="02040503050406030204" pitchFamily="18" charset="0"/>
              <a:ea typeface="+mj-ea"/>
              <a:cs typeface="Microsoft Sans Serif" panose="020B0604020202020204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897461" y="1050569"/>
            <a:ext cx="5847127" cy="5383787"/>
          </a:xfrm>
          <a:prstGeom prst="rect">
            <a:avLst/>
          </a:prstGeom>
        </p:spPr>
        <p:txBody>
          <a:bodyPr vert="horz" lIns="121920" tIns="60960" rIns="121920" bIns="60960" rtlCol="0" anchor="t" anchorCtr="0">
            <a:noAutofit/>
          </a:bodyPr>
          <a:lstStyle/>
          <a:p>
            <a:pPr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indent="306910"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9" name="L-Shape 8"/>
          <p:cNvSpPr/>
          <p:nvPr/>
        </p:nvSpPr>
        <p:spPr>
          <a:xfrm rot="10800000" flipV="1">
            <a:off x="11611716" y="6488489"/>
            <a:ext cx="256403" cy="256403"/>
          </a:xfrm>
          <a:prstGeom prst="corner">
            <a:avLst>
              <a:gd name="adj1" fmla="val 31250"/>
              <a:gd name="adj2" fmla="val 29167"/>
            </a:avLst>
          </a:prstGeom>
          <a:solidFill>
            <a:srgbClr val="D45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 dirty="0">
              <a:latin typeface="Calibri" panose="020F0502020204030204" pitchFamily="34" charset="0"/>
            </a:endParaRPr>
          </a:p>
        </p:txBody>
      </p:sp>
      <p:sp>
        <p:nvSpPr>
          <p:cNvPr id="10" name="L-Shape 9"/>
          <p:cNvSpPr/>
          <p:nvPr/>
        </p:nvSpPr>
        <p:spPr>
          <a:xfrm rot="5400000" flipV="1">
            <a:off x="11606891" y="889000"/>
            <a:ext cx="256403" cy="256403"/>
          </a:xfrm>
          <a:prstGeom prst="corner">
            <a:avLst>
              <a:gd name="adj1" fmla="val 31250"/>
              <a:gd name="adj2" fmla="val 29167"/>
            </a:avLst>
          </a:prstGeom>
          <a:solidFill>
            <a:srgbClr val="D45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 dirty="0">
              <a:latin typeface="Calibri" panose="020F050202020403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800" y="178538"/>
            <a:ext cx="1398493" cy="586036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B2739AB1-3D97-F516-1DA0-F446CABF5C9A}"/>
              </a:ext>
            </a:extLst>
          </p:cNvPr>
          <p:cNvSpPr txBox="1">
            <a:spLocks/>
          </p:cNvSpPr>
          <p:nvPr/>
        </p:nvSpPr>
        <p:spPr>
          <a:xfrm>
            <a:off x="7378500" y="2273417"/>
            <a:ext cx="4514676" cy="3904536"/>
          </a:xfrm>
          <a:prstGeom prst="rect">
            <a:avLst/>
          </a:prstGeom>
        </p:spPr>
        <p:txBody>
          <a:bodyPr vert="horz" lIns="121920" tIns="60960" rIns="121920" bIns="60960" rtlCol="0" anchor="t" anchorCtr="0">
            <a:noAutofit/>
          </a:bodyPr>
          <a:lstStyle/>
          <a:p>
            <a:pPr marL="457200" indent="-457200" defTabSz="1219170">
              <a:spcBef>
                <a:spcPct val="0"/>
              </a:spcBef>
              <a:buClr>
                <a:srgbClr val="D45F37"/>
              </a:buClr>
              <a:buFont typeface="Arial" panose="020B0604020202020204" pitchFamily="34" charset="0"/>
              <a:buChar char="•"/>
              <a:tabLst>
                <a:tab pos="306910" algn="l"/>
              </a:tabLst>
              <a:defRPr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457200" indent="-457200" defTabSz="1219170">
              <a:spcBef>
                <a:spcPct val="0"/>
              </a:spcBef>
              <a:buClr>
                <a:srgbClr val="D45F37"/>
              </a:buClr>
              <a:buFont typeface="Arial" panose="020B0604020202020204" pitchFamily="34" charset="0"/>
              <a:buChar char="•"/>
              <a:tabLst>
                <a:tab pos="306910" algn="l"/>
              </a:tabLst>
              <a:defRPr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 </a:t>
            </a:r>
          </a:p>
          <a:p>
            <a:pPr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indent="306910"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ECAD4E-2315-E5A1-8F7A-8B8E6A632C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4060" y="895066"/>
            <a:ext cx="7706801" cy="248637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349A4D5-2A29-B1F4-1FAD-9ECD5E3C80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8734" y="3486887"/>
            <a:ext cx="8392696" cy="3258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513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298824" y="889000"/>
            <a:ext cx="11552517" cy="56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 dirty="0"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8707" y="113108"/>
            <a:ext cx="11789348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33" b="1" kern="100" dirty="0">
                <a:solidFill>
                  <a:srgbClr val="1F4C63"/>
                </a:solidFill>
                <a:latin typeface="Cambria" panose="02040503050406030204" pitchFamily="18" charset="0"/>
                <a:ea typeface="+mj-ea"/>
                <a:cs typeface="Microsoft Sans Serif" panose="020B0604020202020204" pitchFamily="34" charset="0"/>
              </a:rPr>
              <a:t>TEFAP October 23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897461" y="1050569"/>
            <a:ext cx="5847127" cy="5383787"/>
          </a:xfrm>
          <a:prstGeom prst="rect">
            <a:avLst/>
          </a:prstGeom>
        </p:spPr>
        <p:txBody>
          <a:bodyPr vert="horz" lIns="121920" tIns="60960" rIns="121920" bIns="60960" rtlCol="0" anchor="t" anchorCtr="0">
            <a:noAutofit/>
          </a:bodyPr>
          <a:lstStyle/>
          <a:p>
            <a:pPr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indent="306910"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9" name="L-Shape 8"/>
          <p:cNvSpPr/>
          <p:nvPr/>
        </p:nvSpPr>
        <p:spPr>
          <a:xfrm rot="10800000" flipV="1">
            <a:off x="11600915" y="6322197"/>
            <a:ext cx="256403" cy="256403"/>
          </a:xfrm>
          <a:prstGeom prst="corner">
            <a:avLst>
              <a:gd name="adj1" fmla="val 31250"/>
              <a:gd name="adj2" fmla="val 29167"/>
            </a:avLst>
          </a:prstGeom>
          <a:solidFill>
            <a:srgbClr val="D45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 dirty="0">
              <a:latin typeface="Calibri" panose="020F0502020204030204" pitchFamily="34" charset="0"/>
            </a:endParaRPr>
          </a:p>
        </p:txBody>
      </p:sp>
      <p:sp>
        <p:nvSpPr>
          <p:cNvPr id="10" name="L-Shape 9"/>
          <p:cNvSpPr/>
          <p:nvPr/>
        </p:nvSpPr>
        <p:spPr>
          <a:xfrm rot="5400000" flipV="1">
            <a:off x="11606891" y="889000"/>
            <a:ext cx="256403" cy="256403"/>
          </a:xfrm>
          <a:prstGeom prst="corner">
            <a:avLst>
              <a:gd name="adj1" fmla="val 31250"/>
              <a:gd name="adj2" fmla="val 29167"/>
            </a:avLst>
          </a:prstGeom>
          <a:solidFill>
            <a:srgbClr val="D45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 dirty="0">
              <a:latin typeface="Calibri" panose="020F050202020403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800" y="178538"/>
            <a:ext cx="1398493" cy="586036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B2739AB1-3D97-F516-1DA0-F446CABF5C9A}"/>
              </a:ext>
            </a:extLst>
          </p:cNvPr>
          <p:cNvSpPr txBox="1">
            <a:spLocks/>
          </p:cNvSpPr>
          <p:nvPr/>
        </p:nvSpPr>
        <p:spPr>
          <a:xfrm>
            <a:off x="7378500" y="2273417"/>
            <a:ext cx="4514676" cy="3904536"/>
          </a:xfrm>
          <a:prstGeom prst="rect">
            <a:avLst/>
          </a:prstGeom>
        </p:spPr>
        <p:txBody>
          <a:bodyPr vert="horz" lIns="121920" tIns="60960" rIns="121920" bIns="60960" rtlCol="0" anchor="t" anchorCtr="0">
            <a:noAutofit/>
          </a:bodyPr>
          <a:lstStyle/>
          <a:p>
            <a:pPr marL="457200" indent="-457200" defTabSz="1219170">
              <a:spcBef>
                <a:spcPct val="0"/>
              </a:spcBef>
              <a:buClr>
                <a:srgbClr val="D45F37"/>
              </a:buClr>
              <a:buFont typeface="Arial" panose="020B0604020202020204" pitchFamily="34" charset="0"/>
              <a:buChar char="•"/>
              <a:tabLst>
                <a:tab pos="306910" algn="l"/>
              </a:tabLst>
              <a:defRPr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457200" indent="-457200" defTabSz="1219170">
              <a:spcBef>
                <a:spcPct val="0"/>
              </a:spcBef>
              <a:buClr>
                <a:srgbClr val="D45F37"/>
              </a:buClr>
              <a:buFont typeface="Arial" panose="020B0604020202020204" pitchFamily="34" charset="0"/>
              <a:buChar char="•"/>
              <a:tabLst>
                <a:tab pos="306910" algn="l"/>
              </a:tabLst>
              <a:defRPr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 </a:t>
            </a:r>
          </a:p>
          <a:p>
            <a:pPr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indent="306910"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BC94EB-6D73-D365-B95F-C8F032D5AD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2333" y="670565"/>
            <a:ext cx="8542095" cy="612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363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298824" y="889000"/>
            <a:ext cx="11552517" cy="56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 dirty="0"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8707" y="113108"/>
            <a:ext cx="11789348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33" b="1" kern="100" dirty="0">
                <a:solidFill>
                  <a:srgbClr val="1F4C63"/>
                </a:solidFill>
                <a:latin typeface="Cambria" panose="02040503050406030204" pitchFamily="18" charset="0"/>
                <a:ea typeface="+mj-ea"/>
                <a:cs typeface="Microsoft Sans Serif" panose="020B0604020202020204" pitchFamily="34" charset="0"/>
              </a:rPr>
              <a:t>TEFAP November 23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897461" y="1050569"/>
            <a:ext cx="5847127" cy="5383787"/>
          </a:xfrm>
          <a:prstGeom prst="rect">
            <a:avLst/>
          </a:prstGeom>
        </p:spPr>
        <p:txBody>
          <a:bodyPr vert="horz" lIns="121920" tIns="60960" rIns="121920" bIns="60960" rtlCol="0" anchor="t" anchorCtr="0">
            <a:noAutofit/>
          </a:bodyPr>
          <a:lstStyle/>
          <a:p>
            <a:pPr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indent="306910"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9" name="L-Shape 8"/>
          <p:cNvSpPr/>
          <p:nvPr/>
        </p:nvSpPr>
        <p:spPr>
          <a:xfrm rot="10800000" flipV="1">
            <a:off x="11600915" y="6322197"/>
            <a:ext cx="256403" cy="256403"/>
          </a:xfrm>
          <a:prstGeom prst="corner">
            <a:avLst>
              <a:gd name="adj1" fmla="val 31250"/>
              <a:gd name="adj2" fmla="val 29167"/>
            </a:avLst>
          </a:prstGeom>
          <a:solidFill>
            <a:srgbClr val="D45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 dirty="0">
              <a:latin typeface="Calibri" panose="020F0502020204030204" pitchFamily="34" charset="0"/>
            </a:endParaRPr>
          </a:p>
        </p:txBody>
      </p:sp>
      <p:sp>
        <p:nvSpPr>
          <p:cNvPr id="10" name="L-Shape 9"/>
          <p:cNvSpPr/>
          <p:nvPr/>
        </p:nvSpPr>
        <p:spPr>
          <a:xfrm rot="5400000" flipV="1">
            <a:off x="11606891" y="889000"/>
            <a:ext cx="256403" cy="256403"/>
          </a:xfrm>
          <a:prstGeom prst="corner">
            <a:avLst>
              <a:gd name="adj1" fmla="val 31250"/>
              <a:gd name="adj2" fmla="val 29167"/>
            </a:avLst>
          </a:prstGeom>
          <a:solidFill>
            <a:srgbClr val="D45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 dirty="0">
              <a:latin typeface="Calibri" panose="020F050202020403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800" y="178538"/>
            <a:ext cx="1398493" cy="586036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B2739AB1-3D97-F516-1DA0-F446CABF5C9A}"/>
              </a:ext>
            </a:extLst>
          </p:cNvPr>
          <p:cNvSpPr txBox="1">
            <a:spLocks/>
          </p:cNvSpPr>
          <p:nvPr/>
        </p:nvSpPr>
        <p:spPr>
          <a:xfrm>
            <a:off x="7378500" y="2273417"/>
            <a:ext cx="4514676" cy="3904536"/>
          </a:xfrm>
          <a:prstGeom prst="rect">
            <a:avLst/>
          </a:prstGeom>
        </p:spPr>
        <p:txBody>
          <a:bodyPr vert="horz" lIns="121920" tIns="60960" rIns="121920" bIns="60960" rtlCol="0" anchor="t" anchorCtr="0">
            <a:noAutofit/>
          </a:bodyPr>
          <a:lstStyle/>
          <a:p>
            <a:pPr marL="457200" indent="-457200" defTabSz="1219170">
              <a:spcBef>
                <a:spcPct val="0"/>
              </a:spcBef>
              <a:buClr>
                <a:srgbClr val="D45F37"/>
              </a:buClr>
              <a:buFont typeface="Arial" panose="020B0604020202020204" pitchFamily="34" charset="0"/>
              <a:buChar char="•"/>
              <a:tabLst>
                <a:tab pos="306910" algn="l"/>
              </a:tabLst>
              <a:defRPr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457200" indent="-457200" defTabSz="1219170">
              <a:spcBef>
                <a:spcPct val="0"/>
              </a:spcBef>
              <a:buClr>
                <a:srgbClr val="D45F37"/>
              </a:buClr>
              <a:buFont typeface="Arial" panose="020B0604020202020204" pitchFamily="34" charset="0"/>
              <a:buChar char="•"/>
              <a:tabLst>
                <a:tab pos="306910" algn="l"/>
              </a:tabLst>
              <a:defRPr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 </a:t>
            </a:r>
          </a:p>
          <a:p>
            <a:pPr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indent="306910"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E6CB6B1-DA44-2176-6B4C-4E1E64546C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361" y="1299823"/>
            <a:ext cx="10231278" cy="4867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748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298824" y="889000"/>
            <a:ext cx="11552517" cy="56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 dirty="0"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8707" y="113108"/>
            <a:ext cx="11789348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33" b="1" kern="100" dirty="0">
                <a:solidFill>
                  <a:srgbClr val="1F4C63"/>
                </a:solidFill>
                <a:latin typeface="Cambria" panose="02040503050406030204" pitchFamily="18" charset="0"/>
                <a:ea typeface="+mj-ea"/>
                <a:cs typeface="Microsoft Sans Serif" panose="020B0604020202020204" pitchFamily="34" charset="0"/>
              </a:rPr>
              <a:t>TEFAP December 23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897461" y="1050569"/>
            <a:ext cx="5847127" cy="5383787"/>
          </a:xfrm>
          <a:prstGeom prst="rect">
            <a:avLst/>
          </a:prstGeom>
        </p:spPr>
        <p:txBody>
          <a:bodyPr vert="horz" lIns="121920" tIns="60960" rIns="121920" bIns="60960" rtlCol="0" anchor="t" anchorCtr="0">
            <a:noAutofit/>
          </a:bodyPr>
          <a:lstStyle/>
          <a:p>
            <a:pPr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indent="306910"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9" name="L-Shape 8"/>
          <p:cNvSpPr/>
          <p:nvPr/>
        </p:nvSpPr>
        <p:spPr>
          <a:xfrm rot="10800000" flipV="1">
            <a:off x="11600915" y="6322197"/>
            <a:ext cx="256403" cy="256403"/>
          </a:xfrm>
          <a:prstGeom prst="corner">
            <a:avLst>
              <a:gd name="adj1" fmla="val 31250"/>
              <a:gd name="adj2" fmla="val 29167"/>
            </a:avLst>
          </a:prstGeom>
          <a:solidFill>
            <a:srgbClr val="D45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 dirty="0">
              <a:latin typeface="Calibri" panose="020F0502020204030204" pitchFamily="34" charset="0"/>
            </a:endParaRPr>
          </a:p>
        </p:txBody>
      </p:sp>
      <p:sp>
        <p:nvSpPr>
          <p:cNvPr id="10" name="L-Shape 9"/>
          <p:cNvSpPr/>
          <p:nvPr/>
        </p:nvSpPr>
        <p:spPr>
          <a:xfrm rot="5400000" flipV="1">
            <a:off x="11606891" y="889000"/>
            <a:ext cx="256403" cy="256403"/>
          </a:xfrm>
          <a:prstGeom prst="corner">
            <a:avLst>
              <a:gd name="adj1" fmla="val 31250"/>
              <a:gd name="adj2" fmla="val 29167"/>
            </a:avLst>
          </a:prstGeom>
          <a:solidFill>
            <a:srgbClr val="D45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 dirty="0">
              <a:latin typeface="Calibri" panose="020F050202020403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800" y="178538"/>
            <a:ext cx="1398493" cy="586036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B2739AB1-3D97-F516-1DA0-F446CABF5C9A}"/>
              </a:ext>
            </a:extLst>
          </p:cNvPr>
          <p:cNvSpPr txBox="1">
            <a:spLocks/>
          </p:cNvSpPr>
          <p:nvPr/>
        </p:nvSpPr>
        <p:spPr>
          <a:xfrm>
            <a:off x="7378500" y="2273417"/>
            <a:ext cx="4514676" cy="3904536"/>
          </a:xfrm>
          <a:prstGeom prst="rect">
            <a:avLst/>
          </a:prstGeom>
        </p:spPr>
        <p:txBody>
          <a:bodyPr vert="horz" lIns="121920" tIns="60960" rIns="121920" bIns="60960" rtlCol="0" anchor="t" anchorCtr="0">
            <a:noAutofit/>
          </a:bodyPr>
          <a:lstStyle/>
          <a:p>
            <a:pPr marL="457200" indent="-457200" defTabSz="1219170">
              <a:spcBef>
                <a:spcPct val="0"/>
              </a:spcBef>
              <a:buClr>
                <a:srgbClr val="D45F37"/>
              </a:buClr>
              <a:buFont typeface="Arial" panose="020B0604020202020204" pitchFamily="34" charset="0"/>
              <a:buChar char="•"/>
              <a:tabLst>
                <a:tab pos="306910" algn="l"/>
              </a:tabLst>
              <a:defRPr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457200" indent="-457200" defTabSz="1219170">
              <a:spcBef>
                <a:spcPct val="0"/>
              </a:spcBef>
              <a:buClr>
                <a:srgbClr val="D45F37"/>
              </a:buClr>
              <a:buFont typeface="Arial" panose="020B0604020202020204" pitchFamily="34" charset="0"/>
              <a:buChar char="•"/>
              <a:tabLst>
                <a:tab pos="306910" algn="l"/>
              </a:tabLst>
              <a:defRPr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 </a:t>
            </a:r>
          </a:p>
          <a:p>
            <a:pPr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indent="306910"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A664587-C16B-0EDE-C747-3013FDC1DF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598" y="1127484"/>
            <a:ext cx="10240804" cy="5229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20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298824" y="889000"/>
            <a:ext cx="11552517" cy="56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 dirty="0"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8707" y="113108"/>
            <a:ext cx="11789348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33" b="1" kern="100" dirty="0">
                <a:solidFill>
                  <a:srgbClr val="1F4C63"/>
                </a:solidFill>
                <a:latin typeface="Cambria" panose="02040503050406030204" pitchFamily="18" charset="0"/>
                <a:ea typeface="+mj-ea"/>
                <a:cs typeface="Microsoft Sans Serif" panose="020B0604020202020204" pitchFamily="34" charset="0"/>
              </a:rPr>
              <a:t>TEFAP Key Statistics as of 07.10.2023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897461" y="1050569"/>
            <a:ext cx="5847127" cy="5383787"/>
          </a:xfrm>
          <a:prstGeom prst="rect">
            <a:avLst/>
          </a:prstGeom>
        </p:spPr>
        <p:txBody>
          <a:bodyPr vert="horz" lIns="121920" tIns="60960" rIns="121920" bIns="60960" rtlCol="0" anchor="t" anchorCtr="0">
            <a:noAutofit/>
          </a:bodyPr>
          <a:lstStyle/>
          <a:p>
            <a:pPr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indent="306910"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9" name="L-Shape 8"/>
          <p:cNvSpPr/>
          <p:nvPr/>
        </p:nvSpPr>
        <p:spPr>
          <a:xfrm rot="10800000" flipV="1">
            <a:off x="11600915" y="6322197"/>
            <a:ext cx="256403" cy="256403"/>
          </a:xfrm>
          <a:prstGeom prst="corner">
            <a:avLst>
              <a:gd name="adj1" fmla="val 31250"/>
              <a:gd name="adj2" fmla="val 29167"/>
            </a:avLst>
          </a:prstGeom>
          <a:solidFill>
            <a:srgbClr val="D45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 dirty="0">
              <a:latin typeface="Calibri" panose="020F0502020204030204" pitchFamily="34" charset="0"/>
            </a:endParaRPr>
          </a:p>
        </p:txBody>
      </p:sp>
      <p:sp>
        <p:nvSpPr>
          <p:cNvPr id="10" name="L-Shape 9"/>
          <p:cNvSpPr/>
          <p:nvPr/>
        </p:nvSpPr>
        <p:spPr>
          <a:xfrm rot="5400000" flipV="1">
            <a:off x="11606891" y="889000"/>
            <a:ext cx="256403" cy="256403"/>
          </a:xfrm>
          <a:prstGeom prst="corner">
            <a:avLst>
              <a:gd name="adj1" fmla="val 31250"/>
              <a:gd name="adj2" fmla="val 29167"/>
            </a:avLst>
          </a:prstGeom>
          <a:solidFill>
            <a:srgbClr val="D45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 dirty="0">
              <a:latin typeface="Calibri" panose="020F050202020403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800" y="178538"/>
            <a:ext cx="1398493" cy="586036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B2739AB1-3D97-F516-1DA0-F446CABF5C9A}"/>
              </a:ext>
            </a:extLst>
          </p:cNvPr>
          <p:cNvSpPr txBox="1">
            <a:spLocks/>
          </p:cNvSpPr>
          <p:nvPr/>
        </p:nvSpPr>
        <p:spPr>
          <a:xfrm>
            <a:off x="7378500" y="2273417"/>
            <a:ext cx="4514676" cy="3904536"/>
          </a:xfrm>
          <a:prstGeom prst="rect">
            <a:avLst/>
          </a:prstGeom>
        </p:spPr>
        <p:txBody>
          <a:bodyPr vert="horz" lIns="121920" tIns="60960" rIns="121920" bIns="60960" rtlCol="0" anchor="t" anchorCtr="0">
            <a:noAutofit/>
          </a:bodyPr>
          <a:lstStyle/>
          <a:p>
            <a:pPr marL="457200" indent="-457200" defTabSz="1219170">
              <a:spcBef>
                <a:spcPct val="0"/>
              </a:spcBef>
              <a:buClr>
                <a:srgbClr val="D45F37"/>
              </a:buClr>
              <a:buFont typeface="Arial" panose="020B0604020202020204" pitchFamily="34" charset="0"/>
              <a:buChar char="•"/>
              <a:tabLst>
                <a:tab pos="306910" algn="l"/>
              </a:tabLst>
              <a:defRPr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457200" indent="-457200" defTabSz="1219170">
              <a:spcBef>
                <a:spcPct val="0"/>
              </a:spcBef>
              <a:buClr>
                <a:srgbClr val="D45F37"/>
              </a:buClr>
              <a:buFont typeface="Arial" panose="020B0604020202020204" pitchFamily="34" charset="0"/>
              <a:buChar char="•"/>
              <a:tabLst>
                <a:tab pos="306910" algn="l"/>
              </a:tabLst>
              <a:defRPr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 </a:t>
            </a:r>
          </a:p>
          <a:p>
            <a:pPr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indent="306910"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71303B-48E7-A78A-5502-B82CE86A7F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2629" y="968400"/>
            <a:ext cx="7744906" cy="5353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587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298824" y="889000"/>
            <a:ext cx="11552517" cy="56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 dirty="0"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8707" y="113108"/>
            <a:ext cx="11789348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33" b="1" kern="100" dirty="0">
                <a:solidFill>
                  <a:srgbClr val="1F4C63"/>
                </a:solidFill>
                <a:latin typeface="Cambria" panose="02040503050406030204" pitchFamily="18" charset="0"/>
                <a:ea typeface="+mj-ea"/>
                <a:cs typeface="Microsoft Sans Serif" panose="020B0604020202020204" pitchFamily="34" charset="0"/>
              </a:rPr>
              <a:t>TEFAP Jan, Feb &amp; Mar 23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897461" y="1050569"/>
            <a:ext cx="5847127" cy="5383787"/>
          </a:xfrm>
          <a:prstGeom prst="rect">
            <a:avLst/>
          </a:prstGeom>
        </p:spPr>
        <p:txBody>
          <a:bodyPr vert="horz" lIns="121920" tIns="60960" rIns="121920" bIns="60960" rtlCol="0" anchor="t" anchorCtr="0">
            <a:noAutofit/>
          </a:bodyPr>
          <a:lstStyle/>
          <a:p>
            <a:pPr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indent="306910"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9" name="L-Shape 8"/>
          <p:cNvSpPr/>
          <p:nvPr/>
        </p:nvSpPr>
        <p:spPr>
          <a:xfrm rot="10800000" flipV="1">
            <a:off x="11600915" y="6322197"/>
            <a:ext cx="256403" cy="256403"/>
          </a:xfrm>
          <a:prstGeom prst="corner">
            <a:avLst>
              <a:gd name="adj1" fmla="val 31250"/>
              <a:gd name="adj2" fmla="val 29167"/>
            </a:avLst>
          </a:prstGeom>
          <a:solidFill>
            <a:srgbClr val="D45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 dirty="0">
              <a:latin typeface="Calibri" panose="020F0502020204030204" pitchFamily="34" charset="0"/>
            </a:endParaRPr>
          </a:p>
        </p:txBody>
      </p:sp>
      <p:sp>
        <p:nvSpPr>
          <p:cNvPr id="10" name="L-Shape 9"/>
          <p:cNvSpPr/>
          <p:nvPr/>
        </p:nvSpPr>
        <p:spPr>
          <a:xfrm rot="5400000" flipV="1">
            <a:off x="11606891" y="889000"/>
            <a:ext cx="256403" cy="256403"/>
          </a:xfrm>
          <a:prstGeom prst="corner">
            <a:avLst>
              <a:gd name="adj1" fmla="val 31250"/>
              <a:gd name="adj2" fmla="val 29167"/>
            </a:avLst>
          </a:prstGeom>
          <a:solidFill>
            <a:srgbClr val="D45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 dirty="0">
              <a:latin typeface="Calibri" panose="020F050202020403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800" y="178538"/>
            <a:ext cx="1398493" cy="586036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B2739AB1-3D97-F516-1DA0-F446CABF5C9A}"/>
              </a:ext>
            </a:extLst>
          </p:cNvPr>
          <p:cNvSpPr txBox="1">
            <a:spLocks/>
          </p:cNvSpPr>
          <p:nvPr/>
        </p:nvSpPr>
        <p:spPr>
          <a:xfrm>
            <a:off x="7378500" y="2273417"/>
            <a:ext cx="4514676" cy="3904536"/>
          </a:xfrm>
          <a:prstGeom prst="rect">
            <a:avLst/>
          </a:prstGeom>
        </p:spPr>
        <p:txBody>
          <a:bodyPr vert="horz" lIns="121920" tIns="60960" rIns="121920" bIns="60960" rtlCol="0" anchor="t" anchorCtr="0">
            <a:noAutofit/>
          </a:bodyPr>
          <a:lstStyle/>
          <a:p>
            <a:pPr marL="457200" indent="-457200" defTabSz="1219170">
              <a:spcBef>
                <a:spcPct val="0"/>
              </a:spcBef>
              <a:buClr>
                <a:srgbClr val="D45F37"/>
              </a:buClr>
              <a:buFont typeface="Arial" panose="020B0604020202020204" pitchFamily="34" charset="0"/>
              <a:buChar char="•"/>
              <a:tabLst>
                <a:tab pos="306910" algn="l"/>
              </a:tabLst>
              <a:defRPr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457200" indent="-457200" defTabSz="1219170">
              <a:spcBef>
                <a:spcPct val="0"/>
              </a:spcBef>
              <a:buClr>
                <a:srgbClr val="D45F37"/>
              </a:buClr>
              <a:buFont typeface="Arial" panose="020B0604020202020204" pitchFamily="34" charset="0"/>
              <a:buChar char="•"/>
              <a:tabLst>
                <a:tab pos="306910" algn="l"/>
              </a:tabLst>
              <a:defRPr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 </a:t>
            </a:r>
          </a:p>
          <a:p>
            <a:pPr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indent="306910"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BAD072C-E69F-BDD3-E72F-77A36FB6AD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9530" y="806460"/>
            <a:ext cx="8531104" cy="585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970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298824" y="889000"/>
            <a:ext cx="11552517" cy="56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 dirty="0"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8707" y="113108"/>
            <a:ext cx="11789348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33" b="1" kern="100" dirty="0">
                <a:solidFill>
                  <a:srgbClr val="1F4C63"/>
                </a:solidFill>
                <a:latin typeface="Cambria" panose="02040503050406030204" pitchFamily="18" charset="0"/>
                <a:ea typeface="+mj-ea"/>
                <a:cs typeface="Microsoft Sans Serif" panose="020B0604020202020204" pitchFamily="34" charset="0"/>
              </a:rPr>
              <a:t>TEFAP April 23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897461" y="1050569"/>
            <a:ext cx="5847127" cy="5383787"/>
          </a:xfrm>
          <a:prstGeom prst="rect">
            <a:avLst/>
          </a:prstGeom>
        </p:spPr>
        <p:txBody>
          <a:bodyPr vert="horz" lIns="121920" tIns="60960" rIns="121920" bIns="60960" rtlCol="0" anchor="t" anchorCtr="0">
            <a:noAutofit/>
          </a:bodyPr>
          <a:lstStyle/>
          <a:p>
            <a:pPr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indent="306910"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9" name="L-Shape 8"/>
          <p:cNvSpPr/>
          <p:nvPr/>
        </p:nvSpPr>
        <p:spPr>
          <a:xfrm rot="10800000" flipV="1">
            <a:off x="11600915" y="6322197"/>
            <a:ext cx="256403" cy="256403"/>
          </a:xfrm>
          <a:prstGeom prst="corner">
            <a:avLst>
              <a:gd name="adj1" fmla="val 31250"/>
              <a:gd name="adj2" fmla="val 29167"/>
            </a:avLst>
          </a:prstGeom>
          <a:solidFill>
            <a:srgbClr val="D45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 dirty="0">
              <a:latin typeface="Calibri" panose="020F0502020204030204" pitchFamily="34" charset="0"/>
            </a:endParaRPr>
          </a:p>
        </p:txBody>
      </p:sp>
      <p:sp>
        <p:nvSpPr>
          <p:cNvPr id="10" name="L-Shape 9"/>
          <p:cNvSpPr/>
          <p:nvPr/>
        </p:nvSpPr>
        <p:spPr>
          <a:xfrm rot="5400000" flipV="1">
            <a:off x="11606891" y="889000"/>
            <a:ext cx="256403" cy="256403"/>
          </a:xfrm>
          <a:prstGeom prst="corner">
            <a:avLst>
              <a:gd name="adj1" fmla="val 31250"/>
              <a:gd name="adj2" fmla="val 29167"/>
            </a:avLst>
          </a:prstGeom>
          <a:solidFill>
            <a:srgbClr val="D45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 dirty="0">
              <a:latin typeface="Calibri" panose="020F050202020403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800" y="178538"/>
            <a:ext cx="1398493" cy="586036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B2739AB1-3D97-F516-1DA0-F446CABF5C9A}"/>
              </a:ext>
            </a:extLst>
          </p:cNvPr>
          <p:cNvSpPr txBox="1">
            <a:spLocks/>
          </p:cNvSpPr>
          <p:nvPr/>
        </p:nvSpPr>
        <p:spPr>
          <a:xfrm>
            <a:off x="7378500" y="2273417"/>
            <a:ext cx="4514676" cy="3904536"/>
          </a:xfrm>
          <a:prstGeom prst="rect">
            <a:avLst/>
          </a:prstGeom>
        </p:spPr>
        <p:txBody>
          <a:bodyPr vert="horz" lIns="121920" tIns="60960" rIns="121920" bIns="60960" rtlCol="0" anchor="t" anchorCtr="0">
            <a:noAutofit/>
          </a:bodyPr>
          <a:lstStyle/>
          <a:p>
            <a:pPr marL="457200" indent="-457200" defTabSz="1219170">
              <a:spcBef>
                <a:spcPct val="0"/>
              </a:spcBef>
              <a:buClr>
                <a:srgbClr val="D45F37"/>
              </a:buClr>
              <a:buFont typeface="Arial" panose="020B0604020202020204" pitchFamily="34" charset="0"/>
              <a:buChar char="•"/>
              <a:tabLst>
                <a:tab pos="306910" algn="l"/>
              </a:tabLst>
              <a:defRPr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457200" indent="-457200" defTabSz="1219170">
              <a:spcBef>
                <a:spcPct val="0"/>
              </a:spcBef>
              <a:buClr>
                <a:srgbClr val="D45F37"/>
              </a:buClr>
              <a:buFont typeface="Arial" panose="020B0604020202020204" pitchFamily="34" charset="0"/>
              <a:buChar char="•"/>
              <a:tabLst>
                <a:tab pos="306910" algn="l"/>
              </a:tabLst>
              <a:defRPr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 </a:t>
            </a:r>
          </a:p>
          <a:p>
            <a:pPr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indent="306910"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5FCEB50-1B60-0013-4AD9-D0CB1CAFA7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650" y="1676155"/>
            <a:ext cx="10202699" cy="3505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800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298824" y="889000"/>
            <a:ext cx="11552517" cy="56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 dirty="0"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8707" y="113108"/>
            <a:ext cx="11789348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33" b="1" kern="100" dirty="0">
                <a:solidFill>
                  <a:srgbClr val="1F4C63"/>
                </a:solidFill>
                <a:latin typeface="Cambria" panose="02040503050406030204" pitchFamily="18" charset="0"/>
                <a:ea typeface="+mj-ea"/>
                <a:cs typeface="Microsoft Sans Serif" panose="020B0604020202020204" pitchFamily="34" charset="0"/>
              </a:rPr>
              <a:t>TEFAP May 23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897461" y="1050569"/>
            <a:ext cx="5847127" cy="5383787"/>
          </a:xfrm>
          <a:prstGeom prst="rect">
            <a:avLst/>
          </a:prstGeom>
        </p:spPr>
        <p:txBody>
          <a:bodyPr vert="horz" lIns="121920" tIns="60960" rIns="121920" bIns="60960" rtlCol="0" anchor="t" anchorCtr="0">
            <a:noAutofit/>
          </a:bodyPr>
          <a:lstStyle/>
          <a:p>
            <a:pPr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indent="306910"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9" name="L-Shape 8"/>
          <p:cNvSpPr/>
          <p:nvPr/>
        </p:nvSpPr>
        <p:spPr>
          <a:xfrm rot="10800000" flipV="1">
            <a:off x="11600915" y="6322197"/>
            <a:ext cx="256403" cy="256403"/>
          </a:xfrm>
          <a:prstGeom prst="corner">
            <a:avLst>
              <a:gd name="adj1" fmla="val 31250"/>
              <a:gd name="adj2" fmla="val 29167"/>
            </a:avLst>
          </a:prstGeom>
          <a:solidFill>
            <a:srgbClr val="D45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 dirty="0">
              <a:latin typeface="Calibri" panose="020F0502020204030204" pitchFamily="34" charset="0"/>
            </a:endParaRPr>
          </a:p>
        </p:txBody>
      </p:sp>
      <p:sp>
        <p:nvSpPr>
          <p:cNvPr id="10" name="L-Shape 9"/>
          <p:cNvSpPr/>
          <p:nvPr/>
        </p:nvSpPr>
        <p:spPr>
          <a:xfrm rot="5400000" flipV="1">
            <a:off x="11606891" y="889000"/>
            <a:ext cx="256403" cy="256403"/>
          </a:xfrm>
          <a:prstGeom prst="corner">
            <a:avLst>
              <a:gd name="adj1" fmla="val 31250"/>
              <a:gd name="adj2" fmla="val 29167"/>
            </a:avLst>
          </a:prstGeom>
          <a:solidFill>
            <a:srgbClr val="D45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 dirty="0">
              <a:latin typeface="Calibri" panose="020F050202020403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800" y="178538"/>
            <a:ext cx="1398493" cy="586036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B2739AB1-3D97-F516-1DA0-F446CABF5C9A}"/>
              </a:ext>
            </a:extLst>
          </p:cNvPr>
          <p:cNvSpPr txBox="1">
            <a:spLocks/>
          </p:cNvSpPr>
          <p:nvPr/>
        </p:nvSpPr>
        <p:spPr>
          <a:xfrm>
            <a:off x="7378500" y="2273417"/>
            <a:ext cx="4514676" cy="3904536"/>
          </a:xfrm>
          <a:prstGeom prst="rect">
            <a:avLst/>
          </a:prstGeom>
        </p:spPr>
        <p:txBody>
          <a:bodyPr vert="horz" lIns="121920" tIns="60960" rIns="121920" bIns="60960" rtlCol="0" anchor="t" anchorCtr="0">
            <a:noAutofit/>
          </a:bodyPr>
          <a:lstStyle/>
          <a:p>
            <a:pPr marL="457200" indent="-457200" defTabSz="1219170">
              <a:spcBef>
                <a:spcPct val="0"/>
              </a:spcBef>
              <a:buClr>
                <a:srgbClr val="D45F37"/>
              </a:buClr>
              <a:buFont typeface="Arial" panose="020B0604020202020204" pitchFamily="34" charset="0"/>
              <a:buChar char="•"/>
              <a:tabLst>
                <a:tab pos="306910" algn="l"/>
              </a:tabLst>
              <a:defRPr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457200" indent="-457200" defTabSz="1219170">
              <a:spcBef>
                <a:spcPct val="0"/>
              </a:spcBef>
              <a:buClr>
                <a:srgbClr val="D45F37"/>
              </a:buClr>
              <a:buFont typeface="Arial" panose="020B0604020202020204" pitchFamily="34" charset="0"/>
              <a:buChar char="•"/>
              <a:tabLst>
                <a:tab pos="306910" algn="l"/>
              </a:tabLst>
              <a:defRPr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 </a:t>
            </a:r>
          </a:p>
          <a:p>
            <a:pPr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indent="306910"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6ED030-F5E4-8076-16A0-D5B0F0A3F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361" y="1957182"/>
            <a:ext cx="10231278" cy="2943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307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298824" y="889000"/>
            <a:ext cx="11552517" cy="56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 dirty="0"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8707" y="113108"/>
            <a:ext cx="11789348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33" b="1" kern="100" dirty="0">
                <a:solidFill>
                  <a:srgbClr val="1F4C63"/>
                </a:solidFill>
                <a:latin typeface="Cambria" panose="02040503050406030204" pitchFamily="18" charset="0"/>
                <a:ea typeface="+mj-ea"/>
                <a:cs typeface="Microsoft Sans Serif" panose="020B0604020202020204" pitchFamily="34" charset="0"/>
              </a:rPr>
              <a:t>TEFAP June 23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897461" y="1050569"/>
            <a:ext cx="5847127" cy="5383787"/>
          </a:xfrm>
          <a:prstGeom prst="rect">
            <a:avLst/>
          </a:prstGeom>
        </p:spPr>
        <p:txBody>
          <a:bodyPr vert="horz" lIns="121920" tIns="60960" rIns="121920" bIns="60960" rtlCol="0" anchor="t" anchorCtr="0">
            <a:noAutofit/>
          </a:bodyPr>
          <a:lstStyle/>
          <a:p>
            <a:pPr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indent="306910"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9" name="L-Shape 8"/>
          <p:cNvSpPr/>
          <p:nvPr/>
        </p:nvSpPr>
        <p:spPr>
          <a:xfrm rot="10800000" flipV="1">
            <a:off x="11600915" y="6322197"/>
            <a:ext cx="256403" cy="256403"/>
          </a:xfrm>
          <a:prstGeom prst="corner">
            <a:avLst>
              <a:gd name="adj1" fmla="val 31250"/>
              <a:gd name="adj2" fmla="val 29167"/>
            </a:avLst>
          </a:prstGeom>
          <a:solidFill>
            <a:srgbClr val="D45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 dirty="0">
              <a:latin typeface="Calibri" panose="020F0502020204030204" pitchFamily="34" charset="0"/>
            </a:endParaRPr>
          </a:p>
        </p:txBody>
      </p:sp>
      <p:sp>
        <p:nvSpPr>
          <p:cNvPr id="10" name="L-Shape 9"/>
          <p:cNvSpPr/>
          <p:nvPr/>
        </p:nvSpPr>
        <p:spPr>
          <a:xfrm rot="5400000" flipV="1">
            <a:off x="11606891" y="889000"/>
            <a:ext cx="256403" cy="256403"/>
          </a:xfrm>
          <a:prstGeom prst="corner">
            <a:avLst>
              <a:gd name="adj1" fmla="val 31250"/>
              <a:gd name="adj2" fmla="val 29167"/>
            </a:avLst>
          </a:prstGeom>
          <a:solidFill>
            <a:srgbClr val="D45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 dirty="0">
              <a:latin typeface="Calibri" panose="020F050202020403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800" y="178538"/>
            <a:ext cx="1398493" cy="586036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B2739AB1-3D97-F516-1DA0-F446CABF5C9A}"/>
              </a:ext>
            </a:extLst>
          </p:cNvPr>
          <p:cNvSpPr txBox="1">
            <a:spLocks/>
          </p:cNvSpPr>
          <p:nvPr/>
        </p:nvSpPr>
        <p:spPr>
          <a:xfrm>
            <a:off x="7378500" y="2273417"/>
            <a:ext cx="4514676" cy="3904536"/>
          </a:xfrm>
          <a:prstGeom prst="rect">
            <a:avLst/>
          </a:prstGeom>
        </p:spPr>
        <p:txBody>
          <a:bodyPr vert="horz" lIns="121920" tIns="60960" rIns="121920" bIns="60960" rtlCol="0" anchor="t" anchorCtr="0">
            <a:noAutofit/>
          </a:bodyPr>
          <a:lstStyle/>
          <a:p>
            <a:pPr marL="457200" indent="-457200" defTabSz="1219170">
              <a:spcBef>
                <a:spcPct val="0"/>
              </a:spcBef>
              <a:buClr>
                <a:srgbClr val="D45F37"/>
              </a:buClr>
              <a:buFont typeface="Arial" panose="020B0604020202020204" pitchFamily="34" charset="0"/>
              <a:buChar char="•"/>
              <a:tabLst>
                <a:tab pos="306910" algn="l"/>
              </a:tabLst>
              <a:defRPr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457200" indent="-457200" defTabSz="1219170">
              <a:spcBef>
                <a:spcPct val="0"/>
              </a:spcBef>
              <a:buClr>
                <a:srgbClr val="D45F37"/>
              </a:buClr>
              <a:buFont typeface="Arial" panose="020B0604020202020204" pitchFamily="34" charset="0"/>
              <a:buChar char="•"/>
              <a:tabLst>
                <a:tab pos="306910" algn="l"/>
              </a:tabLst>
              <a:defRPr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 </a:t>
            </a:r>
          </a:p>
          <a:p>
            <a:pPr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indent="306910"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8FCD55-BE78-58D7-3175-44195E61E8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2505" y="1471339"/>
            <a:ext cx="10221751" cy="3915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751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298824" y="889000"/>
            <a:ext cx="11552517" cy="56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 dirty="0"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8707" y="113108"/>
            <a:ext cx="11789348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33" b="1" kern="100" dirty="0">
                <a:solidFill>
                  <a:srgbClr val="1F4C63"/>
                </a:solidFill>
                <a:latin typeface="Cambria" panose="02040503050406030204" pitchFamily="18" charset="0"/>
                <a:ea typeface="+mj-ea"/>
                <a:cs typeface="Microsoft Sans Serif" panose="020B0604020202020204" pitchFamily="34" charset="0"/>
              </a:rPr>
              <a:t>TEFAP July 23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897461" y="1050569"/>
            <a:ext cx="5847127" cy="5383787"/>
          </a:xfrm>
          <a:prstGeom prst="rect">
            <a:avLst/>
          </a:prstGeom>
        </p:spPr>
        <p:txBody>
          <a:bodyPr vert="horz" lIns="121920" tIns="60960" rIns="121920" bIns="60960" rtlCol="0" anchor="t" anchorCtr="0">
            <a:noAutofit/>
          </a:bodyPr>
          <a:lstStyle/>
          <a:p>
            <a:pPr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indent="306910"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9" name="L-Shape 8"/>
          <p:cNvSpPr/>
          <p:nvPr/>
        </p:nvSpPr>
        <p:spPr>
          <a:xfrm rot="10800000" flipV="1">
            <a:off x="11600915" y="6322197"/>
            <a:ext cx="256403" cy="256403"/>
          </a:xfrm>
          <a:prstGeom prst="corner">
            <a:avLst>
              <a:gd name="adj1" fmla="val 31250"/>
              <a:gd name="adj2" fmla="val 29167"/>
            </a:avLst>
          </a:prstGeom>
          <a:solidFill>
            <a:srgbClr val="D45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 dirty="0">
              <a:latin typeface="Calibri" panose="020F0502020204030204" pitchFamily="34" charset="0"/>
            </a:endParaRPr>
          </a:p>
        </p:txBody>
      </p:sp>
      <p:sp>
        <p:nvSpPr>
          <p:cNvPr id="10" name="L-Shape 9"/>
          <p:cNvSpPr/>
          <p:nvPr/>
        </p:nvSpPr>
        <p:spPr>
          <a:xfrm rot="5400000" flipV="1">
            <a:off x="11606891" y="889000"/>
            <a:ext cx="256403" cy="256403"/>
          </a:xfrm>
          <a:prstGeom prst="corner">
            <a:avLst>
              <a:gd name="adj1" fmla="val 31250"/>
              <a:gd name="adj2" fmla="val 29167"/>
            </a:avLst>
          </a:prstGeom>
          <a:solidFill>
            <a:srgbClr val="D45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 dirty="0">
              <a:latin typeface="Calibri" panose="020F050202020403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800" y="178538"/>
            <a:ext cx="1398493" cy="586036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B2739AB1-3D97-F516-1DA0-F446CABF5C9A}"/>
              </a:ext>
            </a:extLst>
          </p:cNvPr>
          <p:cNvSpPr txBox="1">
            <a:spLocks/>
          </p:cNvSpPr>
          <p:nvPr/>
        </p:nvSpPr>
        <p:spPr>
          <a:xfrm>
            <a:off x="7378500" y="2273417"/>
            <a:ext cx="4514676" cy="3904536"/>
          </a:xfrm>
          <a:prstGeom prst="rect">
            <a:avLst/>
          </a:prstGeom>
        </p:spPr>
        <p:txBody>
          <a:bodyPr vert="horz" lIns="121920" tIns="60960" rIns="121920" bIns="60960" rtlCol="0" anchor="t" anchorCtr="0">
            <a:noAutofit/>
          </a:bodyPr>
          <a:lstStyle/>
          <a:p>
            <a:pPr marL="457200" indent="-457200" defTabSz="1219170">
              <a:spcBef>
                <a:spcPct val="0"/>
              </a:spcBef>
              <a:buClr>
                <a:srgbClr val="D45F37"/>
              </a:buClr>
              <a:buFont typeface="Arial" panose="020B0604020202020204" pitchFamily="34" charset="0"/>
              <a:buChar char="•"/>
              <a:tabLst>
                <a:tab pos="306910" algn="l"/>
              </a:tabLst>
              <a:defRPr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457200" indent="-457200" defTabSz="1219170">
              <a:spcBef>
                <a:spcPct val="0"/>
              </a:spcBef>
              <a:buClr>
                <a:srgbClr val="D45F37"/>
              </a:buClr>
              <a:buFont typeface="Arial" panose="020B0604020202020204" pitchFamily="34" charset="0"/>
              <a:buChar char="•"/>
              <a:tabLst>
                <a:tab pos="306910" algn="l"/>
              </a:tabLst>
              <a:defRPr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 </a:t>
            </a:r>
          </a:p>
          <a:p>
            <a:pPr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indent="306910"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E306D90-4968-A8E1-948B-6A5233575D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835" y="1204559"/>
            <a:ext cx="10250330" cy="505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464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298824" y="889000"/>
            <a:ext cx="11552517" cy="56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 dirty="0"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8707" y="113108"/>
            <a:ext cx="11789348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33" b="1" kern="100" dirty="0">
                <a:solidFill>
                  <a:srgbClr val="1F4C63"/>
                </a:solidFill>
                <a:latin typeface="Cambria" panose="02040503050406030204" pitchFamily="18" charset="0"/>
                <a:ea typeface="+mj-ea"/>
                <a:cs typeface="Microsoft Sans Serif" panose="020B0604020202020204" pitchFamily="34" charset="0"/>
              </a:rPr>
              <a:t>TEFAP August 23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897461" y="1050569"/>
            <a:ext cx="5847127" cy="5383787"/>
          </a:xfrm>
          <a:prstGeom prst="rect">
            <a:avLst/>
          </a:prstGeom>
        </p:spPr>
        <p:txBody>
          <a:bodyPr vert="horz" lIns="121920" tIns="60960" rIns="121920" bIns="60960" rtlCol="0" anchor="t" anchorCtr="0">
            <a:noAutofit/>
          </a:bodyPr>
          <a:lstStyle/>
          <a:p>
            <a:pPr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indent="306910"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9" name="L-Shape 8"/>
          <p:cNvSpPr/>
          <p:nvPr/>
        </p:nvSpPr>
        <p:spPr>
          <a:xfrm rot="10800000" flipV="1">
            <a:off x="11600915" y="6322197"/>
            <a:ext cx="256403" cy="256403"/>
          </a:xfrm>
          <a:prstGeom prst="corner">
            <a:avLst>
              <a:gd name="adj1" fmla="val 31250"/>
              <a:gd name="adj2" fmla="val 29167"/>
            </a:avLst>
          </a:prstGeom>
          <a:solidFill>
            <a:srgbClr val="D45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 dirty="0">
              <a:latin typeface="Calibri" panose="020F0502020204030204" pitchFamily="34" charset="0"/>
            </a:endParaRPr>
          </a:p>
        </p:txBody>
      </p:sp>
      <p:sp>
        <p:nvSpPr>
          <p:cNvPr id="10" name="L-Shape 9"/>
          <p:cNvSpPr/>
          <p:nvPr/>
        </p:nvSpPr>
        <p:spPr>
          <a:xfrm rot="5400000" flipV="1">
            <a:off x="11606891" y="889000"/>
            <a:ext cx="256403" cy="256403"/>
          </a:xfrm>
          <a:prstGeom prst="corner">
            <a:avLst>
              <a:gd name="adj1" fmla="val 31250"/>
              <a:gd name="adj2" fmla="val 29167"/>
            </a:avLst>
          </a:prstGeom>
          <a:solidFill>
            <a:srgbClr val="D45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 dirty="0">
              <a:latin typeface="Calibri" panose="020F050202020403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800" y="178538"/>
            <a:ext cx="1398493" cy="586036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B2739AB1-3D97-F516-1DA0-F446CABF5C9A}"/>
              </a:ext>
            </a:extLst>
          </p:cNvPr>
          <p:cNvSpPr txBox="1">
            <a:spLocks/>
          </p:cNvSpPr>
          <p:nvPr/>
        </p:nvSpPr>
        <p:spPr>
          <a:xfrm>
            <a:off x="7378500" y="2273417"/>
            <a:ext cx="4514676" cy="3904536"/>
          </a:xfrm>
          <a:prstGeom prst="rect">
            <a:avLst/>
          </a:prstGeom>
        </p:spPr>
        <p:txBody>
          <a:bodyPr vert="horz" lIns="121920" tIns="60960" rIns="121920" bIns="60960" rtlCol="0" anchor="t" anchorCtr="0">
            <a:noAutofit/>
          </a:bodyPr>
          <a:lstStyle/>
          <a:p>
            <a:pPr marL="457200" indent="-457200" defTabSz="1219170">
              <a:spcBef>
                <a:spcPct val="0"/>
              </a:spcBef>
              <a:buClr>
                <a:srgbClr val="D45F37"/>
              </a:buClr>
              <a:buFont typeface="Arial" panose="020B0604020202020204" pitchFamily="34" charset="0"/>
              <a:buChar char="•"/>
              <a:tabLst>
                <a:tab pos="306910" algn="l"/>
              </a:tabLst>
              <a:defRPr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457200" indent="-457200" defTabSz="1219170">
              <a:spcBef>
                <a:spcPct val="0"/>
              </a:spcBef>
              <a:buClr>
                <a:srgbClr val="D45F37"/>
              </a:buClr>
              <a:buFont typeface="Arial" panose="020B0604020202020204" pitchFamily="34" charset="0"/>
              <a:buChar char="•"/>
              <a:tabLst>
                <a:tab pos="306910" algn="l"/>
              </a:tabLst>
              <a:defRPr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 </a:t>
            </a:r>
          </a:p>
          <a:p>
            <a:pPr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indent="306910"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6E683DF-94CD-F1E6-81A0-DB90C163A7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835" y="1113195"/>
            <a:ext cx="10250330" cy="5258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7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298824" y="889000"/>
            <a:ext cx="11552517" cy="56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 dirty="0"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8707" y="113108"/>
            <a:ext cx="11789348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33" b="1" kern="100" dirty="0">
                <a:solidFill>
                  <a:srgbClr val="1F4C63"/>
                </a:solidFill>
                <a:latin typeface="Cambria" panose="02040503050406030204" pitchFamily="18" charset="0"/>
                <a:ea typeface="+mj-ea"/>
                <a:cs typeface="Microsoft Sans Serif" panose="020B0604020202020204" pitchFamily="34" charset="0"/>
              </a:rPr>
              <a:t>TEFAP September 23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897461" y="1050569"/>
            <a:ext cx="5847127" cy="5383787"/>
          </a:xfrm>
          <a:prstGeom prst="rect">
            <a:avLst/>
          </a:prstGeom>
        </p:spPr>
        <p:txBody>
          <a:bodyPr vert="horz" lIns="121920" tIns="60960" rIns="121920" bIns="60960" rtlCol="0" anchor="t" anchorCtr="0">
            <a:noAutofit/>
          </a:bodyPr>
          <a:lstStyle/>
          <a:p>
            <a:pPr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indent="306910"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9" name="L-Shape 8"/>
          <p:cNvSpPr/>
          <p:nvPr/>
        </p:nvSpPr>
        <p:spPr>
          <a:xfrm rot="10800000" flipV="1">
            <a:off x="11600915" y="6322197"/>
            <a:ext cx="256403" cy="256403"/>
          </a:xfrm>
          <a:prstGeom prst="corner">
            <a:avLst>
              <a:gd name="adj1" fmla="val 31250"/>
              <a:gd name="adj2" fmla="val 29167"/>
            </a:avLst>
          </a:prstGeom>
          <a:solidFill>
            <a:srgbClr val="D45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 dirty="0">
              <a:latin typeface="Calibri" panose="020F0502020204030204" pitchFamily="34" charset="0"/>
            </a:endParaRPr>
          </a:p>
        </p:txBody>
      </p:sp>
      <p:sp>
        <p:nvSpPr>
          <p:cNvPr id="10" name="L-Shape 9"/>
          <p:cNvSpPr/>
          <p:nvPr/>
        </p:nvSpPr>
        <p:spPr>
          <a:xfrm rot="5400000" flipV="1">
            <a:off x="11606891" y="889000"/>
            <a:ext cx="256403" cy="256403"/>
          </a:xfrm>
          <a:prstGeom prst="corner">
            <a:avLst>
              <a:gd name="adj1" fmla="val 31250"/>
              <a:gd name="adj2" fmla="val 29167"/>
            </a:avLst>
          </a:prstGeom>
          <a:solidFill>
            <a:srgbClr val="D45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 dirty="0">
              <a:latin typeface="Calibri" panose="020F050202020403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800" y="178538"/>
            <a:ext cx="1398493" cy="586036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B2739AB1-3D97-F516-1DA0-F446CABF5C9A}"/>
              </a:ext>
            </a:extLst>
          </p:cNvPr>
          <p:cNvSpPr txBox="1">
            <a:spLocks/>
          </p:cNvSpPr>
          <p:nvPr/>
        </p:nvSpPr>
        <p:spPr>
          <a:xfrm>
            <a:off x="7378500" y="2273417"/>
            <a:ext cx="4514676" cy="3904536"/>
          </a:xfrm>
          <a:prstGeom prst="rect">
            <a:avLst/>
          </a:prstGeom>
        </p:spPr>
        <p:txBody>
          <a:bodyPr vert="horz" lIns="121920" tIns="60960" rIns="121920" bIns="60960" rtlCol="0" anchor="t" anchorCtr="0">
            <a:noAutofit/>
          </a:bodyPr>
          <a:lstStyle/>
          <a:p>
            <a:pPr marL="457200" indent="-457200" defTabSz="1219170">
              <a:spcBef>
                <a:spcPct val="0"/>
              </a:spcBef>
              <a:buClr>
                <a:srgbClr val="D45F37"/>
              </a:buClr>
              <a:buFont typeface="Arial" panose="020B0604020202020204" pitchFamily="34" charset="0"/>
              <a:buChar char="•"/>
              <a:tabLst>
                <a:tab pos="306910" algn="l"/>
              </a:tabLst>
              <a:defRPr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457200" indent="-457200" defTabSz="1219170">
              <a:spcBef>
                <a:spcPct val="0"/>
              </a:spcBef>
              <a:buClr>
                <a:srgbClr val="D45F37"/>
              </a:buClr>
              <a:buFont typeface="Arial" panose="020B0604020202020204" pitchFamily="34" charset="0"/>
              <a:buChar char="•"/>
              <a:tabLst>
                <a:tab pos="306910" algn="l"/>
              </a:tabLst>
              <a:defRPr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 </a:t>
            </a:r>
          </a:p>
          <a:p>
            <a:pPr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indent="306910" defTabSz="1219170">
              <a:spcBef>
                <a:spcPct val="0"/>
              </a:spcBef>
              <a:buClr>
                <a:srgbClr val="D45F37"/>
              </a:buClr>
              <a:tabLst>
                <a:tab pos="306910" algn="l"/>
              </a:tabLst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AF29047-B60F-F941-91BF-10C2150F88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598" y="1203695"/>
            <a:ext cx="10240804" cy="507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477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58</Words>
  <Application>Microsoft Office PowerPoint</Application>
  <PresentationFormat>Widescreen</PresentationFormat>
  <Paragraphs>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Washington State Department of Agriculture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Scovel, James (AGR)</dc:creator>
  <cp:lastModifiedBy>Scovel, James (AGR)</cp:lastModifiedBy>
  <cp:revision>2</cp:revision>
  <dcterms:created xsi:type="dcterms:W3CDTF">2023-07-10T20:21:30Z</dcterms:created>
  <dcterms:modified xsi:type="dcterms:W3CDTF">2023-07-10T21:17:22Z</dcterms:modified>
</cp:coreProperties>
</file>